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61" r:id="rId2"/>
  </p:sldIdLst>
  <p:sldSz cx="18288000" cy="18288000"/>
  <p:notesSz cx="6858000" cy="9144000"/>
  <p:defaultTextStyle>
    <a:defPPr>
      <a:defRPr lang="en-US"/>
    </a:defPPr>
    <a:lvl1pPr marL="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4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8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32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76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20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64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4008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52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82"/>
    <p:restoredTop sz="93317"/>
  </p:normalViewPr>
  <p:slideViewPr>
    <p:cSldViewPr snapToGrid="0" snapToObjects="1">
      <p:cViewPr>
        <p:scale>
          <a:sx n="63" d="100"/>
          <a:sy n="63" d="100"/>
        </p:scale>
        <p:origin x="-800" y="-4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992969"/>
            <a:ext cx="15544800" cy="6366933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9605437"/>
            <a:ext cx="13716000" cy="4415365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07F03-7DFA-C042-9534-FBE7A65D44C5}" type="datetimeFigureOut">
              <a:rPr lang="en-US" smtClean="0"/>
              <a:t>3/28/23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240E2-1C7E-B34C-A65C-C4396AE822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288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07F03-7DFA-C042-9534-FBE7A65D44C5}" type="datetimeFigureOut">
              <a:rPr lang="en-US" smtClean="0"/>
              <a:t>3/28/23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240E2-1C7E-B34C-A65C-C4396AE822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32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1" y="973669"/>
            <a:ext cx="3943350" cy="154982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1" y="973669"/>
            <a:ext cx="11601450" cy="1549823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07F03-7DFA-C042-9534-FBE7A65D44C5}" type="datetimeFigureOut">
              <a:rPr lang="en-US" smtClean="0"/>
              <a:t>3/28/23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240E2-1C7E-B34C-A65C-C4396AE822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035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07F03-7DFA-C042-9534-FBE7A65D44C5}" type="datetimeFigureOut">
              <a:rPr lang="en-US" smtClean="0"/>
              <a:t>3/28/23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240E2-1C7E-B34C-A65C-C4396AE822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318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76" y="4559307"/>
            <a:ext cx="15773400" cy="7607299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776" y="12238574"/>
            <a:ext cx="15773400" cy="4000499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/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07F03-7DFA-C042-9534-FBE7A65D44C5}" type="datetimeFigureOut">
              <a:rPr lang="en-US" smtClean="0"/>
              <a:t>3/28/23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240E2-1C7E-B34C-A65C-C4396AE822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360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4868333"/>
            <a:ext cx="7772400" cy="11603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0" y="4868333"/>
            <a:ext cx="7772400" cy="11603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07F03-7DFA-C042-9534-FBE7A65D44C5}" type="datetimeFigureOut">
              <a:rPr lang="en-US" smtClean="0"/>
              <a:t>3/28/23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240E2-1C7E-B34C-A65C-C4396AE822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26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973673"/>
            <a:ext cx="15773400" cy="353483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4" y="4483103"/>
            <a:ext cx="7736680" cy="2197099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4" y="6680200"/>
            <a:ext cx="7736680" cy="982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1" y="4483103"/>
            <a:ext cx="7774782" cy="2197099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1" y="6680200"/>
            <a:ext cx="7774782" cy="982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07F03-7DFA-C042-9534-FBE7A65D44C5}" type="datetimeFigureOut">
              <a:rPr lang="en-US" smtClean="0"/>
              <a:t>3/28/23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240E2-1C7E-B34C-A65C-C4396AE822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210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07F03-7DFA-C042-9534-FBE7A65D44C5}" type="datetimeFigureOut">
              <a:rPr lang="en-US" smtClean="0"/>
              <a:t>3/28/23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240E2-1C7E-B34C-A65C-C4396AE822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241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07F03-7DFA-C042-9534-FBE7A65D44C5}" type="datetimeFigureOut">
              <a:rPr lang="en-US" smtClean="0"/>
              <a:t>3/28/23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240E2-1C7E-B34C-A65C-C4396AE822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055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1219200"/>
            <a:ext cx="5898356" cy="42672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2" y="2633140"/>
            <a:ext cx="9258300" cy="12996333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5486402"/>
            <a:ext cx="5898356" cy="10164235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07F03-7DFA-C042-9534-FBE7A65D44C5}" type="datetimeFigureOut">
              <a:rPr lang="en-US" smtClean="0"/>
              <a:t>3/28/23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240E2-1C7E-B34C-A65C-C4396AE822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64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1219200"/>
            <a:ext cx="5898356" cy="42672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4782" y="2633140"/>
            <a:ext cx="9258300" cy="12996333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5486402"/>
            <a:ext cx="5898356" cy="10164235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07F03-7DFA-C042-9534-FBE7A65D44C5}" type="datetimeFigureOut">
              <a:rPr lang="en-US" smtClean="0"/>
              <a:t>3/28/23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240E2-1C7E-B34C-A65C-C4396AE822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850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0" y="973673"/>
            <a:ext cx="15773400" cy="3534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0" y="4868333"/>
            <a:ext cx="15773400" cy="11603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0" y="16950273"/>
            <a:ext cx="4114800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907F03-7DFA-C042-9534-FBE7A65D44C5}" type="datetimeFigureOut">
              <a:rPr lang="en-US" smtClean="0"/>
              <a:t>3/28/23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0" y="16950273"/>
            <a:ext cx="6172200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0" y="16950273"/>
            <a:ext cx="4114800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9240E2-1C7E-B34C-A65C-C4396AE822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025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13DB518-0FA2-DE43-987D-65A295468DC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162" t="8800" r="29024" b="4533"/>
          <a:stretch/>
        </p:blipFill>
        <p:spPr>
          <a:xfrm>
            <a:off x="302692" y="1130425"/>
            <a:ext cx="7315200" cy="718259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631B2CF-579D-A947-9011-B5CEE04F2D7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31" t="5648" r="33564" b="2941"/>
          <a:stretch/>
        </p:blipFill>
        <p:spPr>
          <a:xfrm>
            <a:off x="10488706" y="1032884"/>
            <a:ext cx="7315200" cy="697406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B51AC02-89E5-8749-8211-89BE10A3222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646" t="10295" r="33181" b="2352"/>
          <a:stretch/>
        </p:blipFill>
        <p:spPr>
          <a:xfrm>
            <a:off x="1734" y="9419692"/>
            <a:ext cx="7315200" cy="660369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C94F1F8-6F34-4149-B054-9B93845A28C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376" t="9412" r="35105" b="2647"/>
          <a:stretch/>
        </p:blipFill>
        <p:spPr>
          <a:xfrm>
            <a:off x="10453031" y="9419692"/>
            <a:ext cx="7315200" cy="685656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2153AAE-17DF-6643-8B77-90ACF332850F}"/>
              </a:ext>
            </a:extLst>
          </p:cNvPr>
          <p:cNvSpPr txBox="1"/>
          <p:nvPr/>
        </p:nvSpPr>
        <p:spPr>
          <a:xfrm>
            <a:off x="2148937" y="583229"/>
            <a:ext cx="13411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 Islet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006A670-AC6B-2F45-86CC-B2A43893B2F4}"/>
              </a:ext>
            </a:extLst>
          </p:cNvPr>
          <p:cNvSpPr txBox="1"/>
          <p:nvPr/>
        </p:nvSpPr>
        <p:spPr>
          <a:xfrm>
            <a:off x="13294791" y="583230"/>
            <a:ext cx="14337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 Liver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EEA7216-1037-D947-9E8F-46939F0DBC0D}"/>
              </a:ext>
            </a:extLst>
          </p:cNvPr>
          <p:cNvSpPr txBox="1"/>
          <p:nvPr/>
        </p:nvSpPr>
        <p:spPr>
          <a:xfrm>
            <a:off x="2148937" y="8902129"/>
            <a:ext cx="18838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 Muscle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8439ACC-4F8A-FA46-9A6B-1A105B03A8CC}"/>
              </a:ext>
            </a:extLst>
          </p:cNvPr>
          <p:cNvSpPr txBox="1"/>
          <p:nvPr/>
        </p:nvSpPr>
        <p:spPr>
          <a:xfrm>
            <a:off x="13358201" y="8495437"/>
            <a:ext cx="20842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 Adipose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A84FA2D-4A38-CC47-A684-6121F48A2713}"/>
              </a:ext>
            </a:extLst>
          </p:cNvPr>
          <p:cNvSpPr/>
          <p:nvPr/>
        </p:nvSpPr>
        <p:spPr>
          <a:xfrm>
            <a:off x="303247" y="16504750"/>
            <a:ext cx="179019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000" b="1" dirty="0"/>
              <a:t>Figure SI: Principal component analysis of Affymetrix microarray data of each tissue of T2D and their </a:t>
            </a:r>
            <a:r>
              <a:rPr lang="en-US" sz="3000" b="1"/>
              <a:t>control mice</a:t>
            </a:r>
            <a:r>
              <a:rPr lang="en-US" sz="3000" b="1" dirty="0"/>
              <a:t>. The figure showed the first three PCA data (PC1, PC2, and PC3) and revealed that the gene expression patterns of T2D and control are relatively distinct. 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C40D770-EFDD-C34C-95F1-EE3080A48B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17891" y="7032550"/>
            <a:ext cx="3474927" cy="3362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2166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283</TotalTime>
  <Words>59</Words>
  <Application>Microsoft Macintosh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Firoz S. Ahmed</dc:creator>
  <cp:lastModifiedBy>Firoz S. Ahmed</cp:lastModifiedBy>
  <cp:revision>39</cp:revision>
  <dcterms:created xsi:type="dcterms:W3CDTF">2018-06-22T08:08:04Z</dcterms:created>
  <dcterms:modified xsi:type="dcterms:W3CDTF">2023-03-28T09:42:37Z</dcterms:modified>
</cp:coreProperties>
</file>